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0"/>
  </p:notesMasterIdLst>
  <p:sldIdLst>
    <p:sldId id="265" r:id="rId2"/>
    <p:sldId id="256" r:id="rId3"/>
    <p:sldId id="258" r:id="rId4"/>
    <p:sldId id="259" r:id="rId5"/>
    <p:sldId id="260" r:id="rId6"/>
    <p:sldId id="263" r:id="rId7"/>
    <p:sldId id="264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06" autoAdjust="0"/>
  </p:normalViewPr>
  <p:slideViewPr>
    <p:cSldViewPr>
      <p:cViewPr>
        <p:scale>
          <a:sx n="50" d="100"/>
          <a:sy n="50" d="100"/>
        </p:scale>
        <p:origin x="-1080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A3F7F0-1F65-48F3-B393-35C985F57AB7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B77B09-ABDB-4BBE-AAA7-6EFBEB97650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598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4EE0C67-7645-4A65-A396-8DF8022A8ED5}" type="datetimeFigureOut">
              <a:rPr lang="en-US" smtClean="0"/>
              <a:pPr/>
              <a:t>11/11/2019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EE28865-97F3-43D7-8F7B-C2D74805397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smart-light.co.uk/product/led-prismatic-fitting-samsung-chip-120cm-40w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smart-light.co.uk/product/led-prismatic-fitting-samsung-chip-120cm-40w/https:/www.smart-light.co.uk/product/led-prismatic-fitting-samsung-chip-120cm-40w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www.smart-light.co.uk/product/led-prismatic-fitting-samsung-chip-120cm-40w/https:/www.smart-light.co.uk/product/led-prismatic-fitting-samsung-chip-120cm-40w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hyperlink" Target="https://www.smart-light.co.uk/product/led-prismatic-fitting-samsung-chip-120cm-40w/https:/www.smart-light.co.uk/product/led-prismatic-fitting-samsung-chip-120cm-40w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smart-light.co.uk/product/led-prismatic-fitting-samsung-chip-120cm-40w/https:/www.smart-light.co.uk/product/led-prismatic-fitting-samsung-chip-120cm-40w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://www.smart-light.co.uk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295400"/>
          </a:xfrm>
        </p:spPr>
        <p:txBody>
          <a:bodyPr>
            <a:noAutofit/>
          </a:bodyPr>
          <a:lstStyle/>
          <a:p>
            <a:pPr algn="ctr"/>
            <a:r>
              <a:rPr lang="en-US" sz="8000" b="1" dirty="0" smtClean="0"/>
              <a:t>WELCOME TO </a:t>
            </a:r>
            <a:endParaRPr lang="en-US" sz="8000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1615281"/>
            <a:ext cx="4952999" cy="5242719"/>
          </a:xfrm>
        </p:spPr>
      </p:pic>
    </p:spTree>
    <p:extLst>
      <p:ext uri="{BB962C8B-B14F-4D97-AF65-F5344CB8AC3E}">
        <p14:creationId xmlns:p14="http://schemas.microsoft.com/office/powerpoint/2010/main" val="1625785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470025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dirty="0" smtClean="0"/>
              <a:t>ABOUT US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447801"/>
            <a:ext cx="9144000" cy="5410199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en-US" dirty="0">
                <a:solidFill>
                  <a:srgbClr val="000000"/>
                </a:solidFill>
                <a:latin typeface="docs-Calibri"/>
              </a:rPr>
              <a:t>40W LED Prismatic Slim Fitting SAMSUNG CHIP -120CM / 4ft | Order online, free delivery for orders over ?20. | Trade prices available. Dedicated support. Lighting specialists. Slim Batten Fitting, all sizes available</a:t>
            </a:r>
            <a:endParaRPr lang="en-US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397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09600" y="304800"/>
            <a:ext cx="7543800" cy="1143000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smtClean="0">
                <a:hlinkClick r:id="rId2"/>
              </a:rPr>
              <a:t>V </a:t>
            </a:r>
            <a:r>
              <a:rPr lang="en-US" sz="5400" b="1" dirty="0" err="1" smtClean="0">
                <a:hlinkClick r:id="rId2"/>
              </a:rPr>
              <a:t>Tac</a:t>
            </a:r>
            <a:r>
              <a:rPr lang="en-US" sz="5400" b="1" dirty="0" smtClean="0">
                <a:hlinkClick r:id="rId2"/>
              </a:rPr>
              <a:t> LED Batten</a:t>
            </a:r>
            <a:endParaRPr lang="en-US" sz="5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843881"/>
            <a:ext cx="4404519" cy="4404519"/>
          </a:xfrm>
        </p:spPr>
      </p:pic>
    </p:spTree>
    <p:extLst>
      <p:ext uri="{BB962C8B-B14F-4D97-AF65-F5344CB8AC3E}">
        <p14:creationId xmlns:p14="http://schemas.microsoft.com/office/powerpoint/2010/main" val="220509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hlinkClick r:id="rId2"/>
              </a:rPr>
              <a:t>LED Batons</a:t>
            </a:r>
            <a:endParaRPr lang="en-US" sz="4000" b="1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281" y="1935163"/>
            <a:ext cx="4389437" cy="4389437"/>
          </a:xfrm>
        </p:spPr>
      </p:pic>
    </p:spTree>
    <p:extLst>
      <p:ext uri="{BB962C8B-B14F-4D97-AF65-F5344CB8AC3E}">
        <p14:creationId xmlns:p14="http://schemas.microsoft.com/office/powerpoint/2010/main" val="23157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hlinkClick r:id="rId2"/>
              </a:rPr>
              <a:t>LED Batten Fitting</a:t>
            </a:r>
            <a:endParaRPr lang="en-US" sz="4000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281" y="1935163"/>
            <a:ext cx="4389437" cy="4389437"/>
          </a:xfrm>
        </p:spPr>
      </p:pic>
    </p:spTree>
    <p:extLst>
      <p:ext uri="{BB962C8B-B14F-4D97-AF65-F5344CB8AC3E}">
        <p14:creationId xmlns:p14="http://schemas.microsoft.com/office/powerpoint/2010/main" val="364672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hlinkClick r:id="rId2"/>
              </a:rPr>
              <a:t>Slim LED Light Bar</a:t>
            </a:r>
            <a:endParaRPr lang="en-US" sz="4800" b="1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281" y="1935163"/>
            <a:ext cx="4389437" cy="4389437"/>
          </a:xfrm>
        </p:spPr>
      </p:pic>
    </p:spTree>
    <p:extLst>
      <p:ext uri="{BB962C8B-B14F-4D97-AF65-F5344CB8AC3E}">
        <p14:creationId xmlns:p14="http://schemas.microsoft.com/office/powerpoint/2010/main" val="244462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hlinkClick r:id="rId2"/>
              </a:rPr>
              <a:t>Garage Lighting LED</a:t>
            </a:r>
            <a:endParaRPr lang="en-US" sz="4800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281" y="1935163"/>
            <a:ext cx="4389437" cy="4389437"/>
          </a:xfrm>
        </p:spPr>
      </p:pic>
    </p:spTree>
    <p:extLst>
      <p:ext uri="{BB962C8B-B14F-4D97-AF65-F5344CB8AC3E}">
        <p14:creationId xmlns:p14="http://schemas.microsoft.com/office/powerpoint/2010/main" val="289611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0594"/>
            <a:ext cx="9144000" cy="386560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" y="3810000"/>
            <a:ext cx="9144001" cy="304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en-US" sz="4000" dirty="0" smtClean="0"/>
          </a:p>
          <a:p>
            <a:pPr algn="ctr"/>
            <a:r>
              <a:rPr lang="en-US" sz="4000" b="1" dirty="0" smtClean="0">
                <a:solidFill>
                  <a:schemeClr val="bg1"/>
                </a:solidFill>
              </a:rPr>
              <a:t>Thanks </a:t>
            </a:r>
            <a:r>
              <a:rPr lang="en-US" sz="4000" b="1" dirty="0">
                <a:solidFill>
                  <a:schemeClr val="bg1"/>
                </a:solidFill>
              </a:rPr>
              <a:t>for </a:t>
            </a:r>
            <a:r>
              <a:rPr lang="en-US" sz="4000" b="1" dirty="0" smtClean="0">
                <a:solidFill>
                  <a:schemeClr val="bg1"/>
                </a:solidFill>
              </a:rPr>
              <a:t>Watching</a:t>
            </a:r>
          </a:p>
          <a:p>
            <a:pPr algn="ctr"/>
            <a:r>
              <a:rPr lang="en-US" sz="4800" b="1" dirty="0" smtClean="0">
                <a:solidFill>
                  <a:schemeClr val="bg1"/>
                </a:solidFill>
                <a:hlinkClick r:id="rId2"/>
              </a:rPr>
              <a:t>www.Smart-Light.co.uk</a:t>
            </a:r>
            <a:endParaRPr lang="en-US" sz="4000" b="1" dirty="0" smtClean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0"/>
            <a:ext cx="90678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97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573</TotalTime>
  <Words>65</Words>
  <Application>Microsoft Office PowerPoint</Application>
  <PresentationFormat>On-screen Show (4:3)</PresentationFormat>
  <Paragraphs>12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Flow</vt:lpstr>
      <vt:lpstr>WELCOME TO </vt:lpstr>
      <vt:lpstr>ABOUT US  </vt:lpstr>
      <vt:lpstr>V Tac LED Batten</vt:lpstr>
      <vt:lpstr>LED Batons</vt:lpstr>
      <vt:lpstr>LED Batten Fitting</vt:lpstr>
      <vt:lpstr>Slim LED Light Bar</vt:lpstr>
      <vt:lpstr>Garage Lighting LED</vt:lpstr>
      <vt:lpstr>    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Mosora Info Solution</dc:creator>
  <cp:lastModifiedBy>dell</cp:lastModifiedBy>
  <cp:revision>418</cp:revision>
  <dcterms:created xsi:type="dcterms:W3CDTF">2016-02-22T09:54:43Z</dcterms:created>
  <dcterms:modified xsi:type="dcterms:W3CDTF">2019-11-11T11:19:50Z</dcterms:modified>
</cp:coreProperties>
</file>